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74" r:id="rId2"/>
    <p:sldId id="280" r:id="rId3"/>
    <p:sldId id="285" r:id="rId4"/>
    <p:sldId id="286" r:id="rId5"/>
    <p:sldId id="283" r:id="rId6"/>
    <p:sldId id="287" r:id="rId7"/>
  </p:sldIdLst>
  <p:sldSz cx="9144000" cy="4846638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116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DD508AF-4CE4-4BD1-A9BF-E44EE5B4FA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125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5263" y="685800"/>
            <a:ext cx="646747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0C75E5D-6537-44E9-A374-F1E21C66BA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0321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8822FB5-250E-494F-812C-3B2DD740B31B}" type="slidenum">
              <a:rPr lang="zh-TW" altLang="en-US"/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6B6E371-1916-4EA9-B36A-A9187EE8DEF8}" type="slidenum">
              <a:rPr lang="zh-TW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31FEAE7-4306-44CE-A63D-65330BB43BF5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44E72C9-BD4E-4103-BEFC-48DCD9BA301B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6D92F05-7C87-4102-89DB-655053D1B03A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D22F9E9-DBAF-454B-9162-0B370866B1C7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424970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4162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52335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762955"/>
            <a:ext cx="91440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主耶穌是我密友，又是我的萬</a:t>
            </a:r>
            <a:r>
              <a:rPr lang="zh-CN" altLang="en-US" dirty="0"/>
              <a:t>有</a:t>
            </a:r>
            <a:r>
              <a:rPr lang="zh-TW" altLang="en-US" dirty="0"/>
              <a:t>，</a:t>
            </a:r>
          </a:p>
          <a:p>
            <a:pPr algn="ctr" eaLnBrk="1" hangingPunct="1"/>
            <a:r>
              <a:rPr lang="en-US" altLang="zh-TW" sz="2800" dirty="0"/>
              <a:t>I have found a friend in Jesus, He’s everything to me,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超乎萬人奪我心坎主無雙；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He’s the fairest of ten thousand to my soul;</a:t>
            </a:r>
          </a:p>
          <a:p>
            <a:pPr algn="ctr" eaLnBrk="1" hangingPunct="1"/>
            <a:r>
              <a:rPr lang="zh-TW" altLang="en-US" dirty="0"/>
              <a:t>祂是谷中百合花，我心單獨愛祂，</a:t>
            </a:r>
          </a:p>
          <a:p>
            <a:pPr algn="ctr" eaLnBrk="1" hangingPunct="1"/>
            <a:r>
              <a:rPr lang="en-US" altLang="zh-TW" sz="2800" dirty="0"/>
              <a:t>The Lily of the Valley, In Him a lone I see,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洗我潔淨，使我完全再無瑕。</a:t>
            </a:r>
          </a:p>
          <a:p>
            <a:pPr algn="ctr" eaLnBrk="1" hangingPunct="1"/>
            <a:r>
              <a:rPr lang="en-US" altLang="zh-TW" sz="2800" dirty="0"/>
              <a:t>All I need to cleanse and make me fully whole.</a:t>
            </a:r>
            <a:endParaRPr lang="zh-TW" altLang="en-US" sz="2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7055"/>
            <a:ext cx="9144000" cy="684076"/>
          </a:xfrm>
          <a:prstGeom prst="rect">
            <a:avLst/>
          </a:prstGeom>
        </p:spPr>
        <p:txBody>
          <a:bodyPr/>
          <a:lstStyle/>
          <a:p>
            <a:pPr marL="381000"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H326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谷中的百合花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THE LILY OF THE VALLEY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憂慮祂是我安慰，患難有祂抵擋，</a:t>
            </a:r>
          </a:p>
          <a:p>
            <a:pPr algn="ctr" eaLnBrk="1" hangingPunct="1"/>
            <a:r>
              <a:rPr lang="en-US" altLang="zh-TW" sz="2800" dirty="0"/>
              <a:t>In sorrow He’s my comfort, in trouble He’s my stay,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一切重擔都擔在祂肩上。</a:t>
            </a:r>
          </a:p>
          <a:p>
            <a:pPr algn="ctr" eaLnBrk="1" hangingPunct="1"/>
            <a:r>
              <a:rPr lang="en-US" altLang="zh-TW" sz="2800" dirty="0"/>
              <a:t>He tells me every care on Him to roll;</a:t>
            </a:r>
          </a:p>
          <a:p>
            <a:pPr algn="ctr" eaLnBrk="1" hangingPunct="1"/>
            <a:r>
              <a:rPr lang="zh-TW" altLang="en-US" dirty="0"/>
              <a:t>祂是明亮的晨星，是谷中百合花，</a:t>
            </a:r>
          </a:p>
          <a:p>
            <a:pPr algn="ctr" eaLnBrk="1" hangingPunct="1"/>
            <a:r>
              <a:rPr lang="en-US" altLang="zh-TW" sz="2800" dirty="0"/>
              <a:t>He’s the Lily of the Valley, the Bright and Morning Star,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超乎萬人奪我心坎主無雙。</a:t>
            </a:r>
          </a:p>
          <a:p>
            <a:pPr algn="ctr" eaLnBrk="1" hangingPunct="1"/>
            <a:r>
              <a:rPr lang="en-US" altLang="zh-TW" sz="2800" dirty="0"/>
              <a:t>He’s the fairest of ten thousand to my soul.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主擔我一切憂傷，背負我的痛苦，</a:t>
            </a:r>
          </a:p>
          <a:p>
            <a:pPr algn="ctr" eaLnBrk="1" hangingPunct="1"/>
            <a:r>
              <a:rPr lang="en-US" altLang="zh-TW" sz="2800" dirty="0"/>
              <a:t>He all my griefs has taken, and all my sorrows borne;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試探來臨，祂是我堅固保障；</a:t>
            </a:r>
          </a:p>
          <a:p>
            <a:pPr algn="ctr" eaLnBrk="1" hangingPunct="1"/>
            <a:r>
              <a:rPr lang="en-US" altLang="zh-TW" sz="2800" dirty="0"/>
              <a:t>In temptation He’s my strong and mighty tower;</a:t>
            </a:r>
          </a:p>
          <a:p>
            <a:pPr algn="ctr" eaLnBrk="1" hangingPunct="1"/>
            <a:r>
              <a:rPr lang="zh-TW" altLang="en-US" dirty="0"/>
              <a:t>為祂，我丟棄萬事，驅逐一切偶像，</a:t>
            </a:r>
          </a:p>
          <a:p>
            <a:pPr algn="ctr" eaLnBrk="1" hangingPunct="1"/>
            <a:r>
              <a:rPr lang="en-US" altLang="zh-TW" sz="2800" dirty="0"/>
              <a:t>I have all for Him forsaken, and all my idols torn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現今蒙祂能力保守何安康。</a:t>
            </a:r>
          </a:p>
          <a:p>
            <a:pPr algn="ctr" eaLnBrk="1" hangingPunct="1"/>
            <a:r>
              <a:rPr lang="en-US" altLang="zh-TW" sz="2800" dirty="0"/>
              <a:t>From my heart, and now He keeps me by His power.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縱然世界嫌棄我，縱然仇敵猖狂，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O there’s sunshine, blessed sunshine,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有主，仍勇至終點，無懼怕。</a:t>
            </a:r>
          </a:p>
          <a:p>
            <a:pPr algn="ctr" eaLnBrk="1" hangingPunct="1"/>
            <a:r>
              <a:rPr lang="en-US" altLang="zh-TW" sz="2800" dirty="0"/>
              <a:t>While the peaceful, happy moments roll;</a:t>
            </a:r>
          </a:p>
          <a:p>
            <a:pPr algn="ctr" eaLnBrk="1" hangingPunct="1"/>
            <a:r>
              <a:rPr lang="zh-TW" altLang="en-US" dirty="0"/>
              <a:t>祂是明亮的晨星，是谷中百合花，</a:t>
            </a:r>
          </a:p>
          <a:p>
            <a:pPr algn="ctr" eaLnBrk="1" hangingPunct="1"/>
            <a:r>
              <a:rPr lang="en-US" altLang="zh-TW" sz="2800" dirty="0"/>
              <a:t>He’s the Lily of the Valley, the Bright and Morning Star,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超乎萬人奪我心坎主無雙。</a:t>
            </a:r>
          </a:p>
          <a:p>
            <a:pPr algn="ctr" eaLnBrk="1" hangingPunct="1"/>
            <a:r>
              <a:rPr lang="en-US" altLang="zh-TW" sz="2800" dirty="0"/>
              <a:t>He’s the fairest of ten thousand to my soul.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主永不將我丟棄，也不將我撇下，</a:t>
            </a:r>
          </a:p>
          <a:p>
            <a:pPr algn="ctr" eaLnBrk="1" hangingPunct="1"/>
            <a:r>
              <a:rPr lang="en-US" altLang="zh-TW" sz="2800" dirty="0"/>
              <a:t>He will never, never leave me, nor yet forsake me here,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行祂有福旨意，因信而生活；</a:t>
            </a:r>
          </a:p>
          <a:p>
            <a:pPr algn="ctr" eaLnBrk="1" hangingPunct="1"/>
            <a:r>
              <a:rPr lang="en-US" altLang="zh-TW" sz="2800" dirty="0"/>
              <a:t>While I live by faith and do His blessed will</a:t>
            </a:r>
          </a:p>
          <a:p>
            <a:pPr algn="ctr" eaLnBrk="1" hangingPunct="1"/>
            <a:r>
              <a:rPr lang="zh-TW" altLang="en-US" dirty="0"/>
              <a:t>祂作我四圍火城，我就無所懼怕，</a:t>
            </a:r>
          </a:p>
          <a:p>
            <a:pPr algn="ctr" eaLnBrk="1" hangingPunct="1"/>
            <a:r>
              <a:rPr lang="en-US" altLang="zh-TW" sz="2800" dirty="0"/>
              <a:t>A wall of fire about me, I’ve nothing now to fear,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飢餓靈魂常因靈糧得飽享。</a:t>
            </a:r>
          </a:p>
          <a:p>
            <a:pPr algn="ctr" eaLnBrk="1" hangingPunct="1"/>
            <a:r>
              <a:rPr lang="en-US" altLang="zh-TW" sz="2800" dirty="0"/>
              <a:t>With His manna He my hungry soul shall fill;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當我榮耀被提時，見祂可頌面容，</a:t>
            </a:r>
          </a:p>
          <a:p>
            <a:pPr algn="ctr" eaLnBrk="1" hangingPunct="1"/>
            <a:r>
              <a:rPr lang="en-US" altLang="zh-TW" sz="2800" dirty="0"/>
              <a:t>Then sweeping up to glory to see His blessed face,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喜樂河滾滾，湧流何久長。</a:t>
            </a:r>
          </a:p>
          <a:p>
            <a:pPr algn="ctr" eaLnBrk="1" hangingPunct="1"/>
            <a:r>
              <a:rPr lang="en-US" altLang="zh-TW" sz="2800" dirty="0"/>
              <a:t>Where rivers of delight shall ever roll.</a:t>
            </a:r>
          </a:p>
          <a:p>
            <a:pPr algn="ctr" eaLnBrk="1" hangingPunct="1"/>
            <a:r>
              <a:rPr lang="zh-TW" altLang="en-US" dirty="0"/>
              <a:t>祂是明亮的晨星，是谷中百合花，</a:t>
            </a:r>
          </a:p>
          <a:p>
            <a:pPr algn="ctr" eaLnBrk="1" hangingPunct="1"/>
            <a:r>
              <a:rPr lang="en-US" altLang="zh-TW" sz="2800" dirty="0"/>
              <a:t>He’s the Lily of the Valley, the Bright and Morning Star,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超乎萬人奪我心坎主無雙。</a:t>
            </a:r>
          </a:p>
          <a:p>
            <a:pPr algn="ctr" eaLnBrk="1" hangingPunct="1"/>
            <a:r>
              <a:rPr lang="en-US" altLang="zh-TW" sz="2800" dirty="0"/>
              <a:t>He’s the fairest of ten thousand to my soul.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5483</TotalTime>
  <Words>570</Words>
  <Application>Microsoft Office PowerPoint</Application>
  <PresentationFormat>Custom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H326  谷中的百合花  THE LILY OF THE VALLEY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121</cp:revision>
  <dcterms:created xsi:type="dcterms:W3CDTF">2001-04-19T19:07:54Z</dcterms:created>
  <dcterms:modified xsi:type="dcterms:W3CDTF">2017-08-05T17:23:53Z</dcterms:modified>
</cp:coreProperties>
</file>